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8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58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5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8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5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9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1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1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2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A5A6-D5B5-4205-84F5-D4F7D8326CA3}" type="datetimeFigureOut">
              <a:rPr lang="en-US" smtClean="0"/>
              <a:t>9/7/2012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40D3-3C6F-46C7-804F-367F07CD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869657">
            <a:off x="-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Hi my name is…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26499">
            <a:off x="711615" y="1973574"/>
            <a:ext cx="44839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RACHEL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925504">
            <a:off x="781606" y="3179816"/>
            <a:ext cx="59618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Medina!</a:t>
            </a:r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252">
            <a:off x="6185485" y="692436"/>
            <a:ext cx="1058912" cy="14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4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2">
              <a:lumMod val="60000"/>
              <a:lumOff val="40000"/>
            </a:schemeClr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from </a:t>
            </a:r>
            <a:r>
              <a:rPr lang="en-US" dirty="0"/>
              <a:t>West Valley </a:t>
            </a:r>
            <a:r>
              <a:rPr lang="en-US" dirty="0" smtClean="0"/>
              <a:t>City, Utah.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20097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6682" y="457200"/>
            <a:ext cx="5772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  <a:sp3d extrusionH="57150">
              <a:extrusionClr>
                <a:schemeClr val="accent2">
                  <a:lumMod val="75000"/>
                </a:schemeClr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I am from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9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accent4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attended Monticello Academy for about 6 years. </a:t>
            </a:r>
            <a:endParaRPr lang="en-US" dirty="0"/>
          </a:p>
          <a:p>
            <a:r>
              <a:rPr lang="en-US" dirty="0" smtClean="0"/>
              <a:t>It is located in Lake Park.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0437"/>
            <a:ext cx="1371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16829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508" y="304800"/>
            <a:ext cx="7851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0">
                      <a:srgbClr val="CCCCFF"/>
                    </a:gs>
                    <a:gs pos="56000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What </a:t>
            </a:r>
            <a:r>
              <a:rPr lang="en-US" sz="54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0">
                      <a:srgbClr val="CCCCFF"/>
                    </a:gs>
                    <a:gs pos="56000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gradFill>
                  <a:gsLst>
                    <a:gs pos="0">
                      <a:srgbClr val="CCCCFF"/>
                    </a:gs>
                    <a:gs pos="56000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r. high I attended</a:t>
            </a:r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.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8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DF2D8A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015" y="1503849"/>
            <a:ext cx="8229600" cy="4525963"/>
          </a:xfrm>
        </p:spPr>
        <p:txBody>
          <a:bodyPr/>
          <a:lstStyle/>
          <a:p>
            <a:r>
              <a:rPr lang="en-US" b="1" dirty="0" smtClean="0"/>
              <a:t>I enjoy pretty much all types of music. </a:t>
            </a:r>
          </a:p>
          <a:p>
            <a:r>
              <a:rPr lang="en-US" b="1" dirty="0" smtClean="0"/>
              <a:t>My favorite artist would have to be Bruno Mars!&lt;3</a:t>
            </a:r>
          </a:p>
          <a:p>
            <a:r>
              <a:rPr lang="en-US" b="1" dirty="0" smtClean="0"/>
              <a:t>I have more than one favorite bands.</a:t>
            </a:r>
          </a:p>
          <a:p>
            <a:r>
              <a:rPr lang="en-US" b="1" dirty="0" smtClean="0"/>
              <a:t>They are One Direction and Parachute</a:t>
            </a:r>
            <a:r>
              <a:rPr lang="en-US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69971"/>
            <a:ext cx="2687706" cy="180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8" y="2743200"/>
            <a:ext cx="1993106" cy="11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78" y="4669971"/>
            <a:ext cx="14542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02771"/>
            <a:ext cx="7972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What kind of music I enjoy.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85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gradFill flip="none" rotWithShape="1">
                <a:gsLst>
                  <a:gs pos="0">
                    <a:srgbClr val="03D4A8"/>
                  </a:gs>
                  <a:gs pos="37000">
                    <a:srgbClr val="21D6E0"/>
                  </a:gs>
                  <a:gs pos="64000">
                    <a:srgbClr val="0087E6"/>
                  </a:gs>
                  <a:gs pos="79000">
                    <a:srgbClr val="005CBF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  <a:noFill/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 love lots of foods but my favorites would have to be any type of pasta, cheese enchiladas and Trix cereal.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8" y="3147331"/>
            <a:ext cx="16383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" y="348070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457200"/>
            <a:ext cx="544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favorite foods.</a:t>
            </a:r>
            <a:endParaRPr lang="en-US" sz="5400" b="1" cap="none" spc="0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33936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My favorite hobbies are playing soccer, hanging out with friends and listening to music.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86779"/>
            <a:ext cx="27336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478971"/>
            <a:ext cx="289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ysDot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28000">
                      <a:schemeClr val="accent4">
                        <a:satMod val="255000"/>
                        <a:lumMod val="99000"/>
                        <a:lumOff val="1000"/>
                      </a:schemeClr>
                    </a:gs>
                    <a:gs pos="61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schemeClr val="accent6">
                      <a:lumMod val="50000"/>
                      <a:alpha val="40000"/>
                    </a:schemeClr>
                  </a:outerShdw>
                  <a:reflection blurRad="12700" stA="28000" endPos="45000" dist="1000" dir="5400000" sy="-100000" algn="bl" rotWithShape="0"/>
                </a:effectLst>
              </a:rPr>
              <a:t>Hobbies.</a:t>
            </a:r>
            <a:endParaRPr lang="en-US" sz="5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28000">
                    <a:schemeClr val="accent4">
                      <a:satMod val="255000"/>
                      <a:lumMod val="99000"/>
                      <a:lumOff val="1000"/>
                    </a:schemeClr>
                  </a:gs>
                  <a:gs pos="61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schemeClr val="accent6">
                    <a:lumMod val="50000"/>
                    <a:alpha val="40000"/>
                  </a:scheme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191000"/>
            <a:ext cx="21050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0792"/>
            <a:ext cx="21050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6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rgbClr val="00B0F0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My goal in school is to graduate at </a:t>
            </a:r>
            <a:r>
              <a:rPr lang="en-US" dirty="0" smtClean="0"/>
              <a:t>Ames with good grades </a:t>
            </a:r>
            <a:r>
              <a:rPr lang="en-US" dirty="0" smtClean="0"/>
              <a:t>and continue on to college</a:t>
            </a:r>
            <a:r>
              <a:rPr lang="en-US" dirty="0" smtClean="0"/>
              <a:t>. </a:t>
            </a:r>
            <a:r>
              <a:rPr lang="en-US" smtClean="0"/>
              <a:t>Then also </a:t>
            </a:r>
            <a:r>
              <a:rPr lang="en-US" dirty="0" smtClean="0"/>
              <a:t>graduate from there.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 don’t know what college I would like to attend yet.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6" y="4724400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495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9280" y="457200"/>
            <a:ext cx="5648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4">
                        <a:lumMod val="75000"/>
                      </a:schemeClr>
                    </a:gs>
                    <a:gs pos="78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goals in school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4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30">
        <p14:ripple/>
      </p:transition>
    </mc:Choice>
    <mc:Fallback xmlns="">
      <p:transition spd="slow" advClick="0" advTm="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smtClean="0"/>
              <a:t>EL FIN!</a:t>
            </a:r>
            <a:r>
              <a:rPr lang="en-US" sz="9600" smtClean="0">
                <a:sym typeface="Wingdings" pitchFamily="2" charset="2"/>
              </a:rPr>
              <a:t>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7328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Hi my name is…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S. Medina</dc:creator>
  <cp:lastModifiedBy>Rachel S. Medina</cp:lastModifiedBy>
  <cp:revision>19</cp:revision>
  <dcterms:created xsi:type="dcterms:W3CDTF">2012-08-31T15:09:03Z</dcterms:created>
  <dcterms:modified xsi:type="dcterms:W3CDTF">2012-09-07T16:39:27Z</dcterms:modified>
</cp:coreProperties>
</file>