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D4D7CB-8E1F-4ABA-8273-58B97085EDF8}" type="datetimeFigureOut">
              <a:rPr lang="en-US" smtClean="0"/>
              <a:t>4/11/2013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BCDD9C-B9D4-4D49-8A26-F5968FFEB5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76isumfBNY&amp;safe=activ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graphy.com/peop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48200"/>
            <a:ext cx="65532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 Rachel Medina, Sam Miller and Nolan Richter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642" y="3200400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Maurice Merleau-Ponty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8600"/>
            <a:ext cx="2482702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762250" cy="25405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66725"/>
            <a:ext cx="17335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9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March 14, 1908 in Rochefort, France</a:t>
            </a:r>
          </a:p>
          <a:p>
            <a:r>
              <a:rPr lang="en-US" dirty="0" smtClean="0"/>
              <a:t> Died May 1961 in Paris</a:t>
            </a:r>
          </a:p>
          <a:p>
            <a:r>
              <a:rPr lang="en-US" dirty="0" smtClean="0"/>
              <a:t>Educator, philosopher, political scientist, academic author, editor, and journalist</a:t>
            </a:r>
          </a:p>
          <a:p>
            <a:r>
              <a:rPr lang="en-US" dirty="0" smtClean="0"/>
              <a:t>Went to Ecole Normale Superieure in 1930</a:t>
            </a:r>
          </a:p>
          <a:p>
            <a:r>
              <a:rPr lang="en-US" dirty="0" smtClean="0"/>
              <a:t>Lost his father in WW1</a:t>
            </a:r>
          </a:p>
          <a:p>
            <a:r>
              <a:rPr lang="en-US" dirty="0" smtClean="0"/>
              <a:t>Served in the infantry in WW2</a:t>
            </a:r>
          </a:p>
          <a:p>
            <a:r>
              <a:rPr lang="en-US" dirty="0" smtClean="0"/>
              <a:t>Elected Chair of Philosophy in 1952 until his death</a:t>
            </a:r>
          </a:p>
          <a:p>
            <a:r>
              <a:rPr lang="en-US" dirty="0" smtClean="0"/>
              <a:t>Began teaching high school philosophy in 1930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888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(noun) a philosophy that emphasizes the uniqueness and isolation of the individual experience in a hostile or indifferent universe, regards human existence as unexplainable, and stresses freedom of choice and responsibility for the consequences of one’s act  -Free Dictionary</a:t>
            </a:r>
          </a:p>
          <a:p>
            <a:r>
              <a:rPr lang="en-US" dirty="0" smtClean="0"/>
              <a:t>In short, what you </a:t>
            </a:r>
            <a:r>
              <a:rPr lang="en-US" dirty="0" smtClean="0"/>
              <a:t>perceive</a:t>
            </a:r>
            <a:r>
              <a:rPr lang="en-US" dirty="0" smtClean="0"/>
              <a:t> </a:t>
            </a:r>
            <a:r>
              <a:rPr lang="en-US" dirty="0" smtClean="0"/>
              <a:t>is 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http://www.youtube.com/watch?v=476isumfBNY&amp;safe=active</a:t>
            </a:r>
            <a:endParaRPr lang="en-US" dirty="0" smtClean="0"/>
          </a:p>
          <a:p>
            <a:r>
              <a:rPr lang="en-US" dirty="0" smtClean="0"/>
              <a:t>This video is just describing his philosophy of existentialism</a:t>
            </a:r>
          </a:p>
        </p:txBody>
      </p:sp>
    </p:spTree>
    <p:extLst>
      <p:ext uri="{BB962C8B-B14F-4D97-AF65-F5344CB8AC3E}">
        <p14:creationId xmlns:p14="http://schemas.microsoft.com/office/powerpoint/2010/main" val="36135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60672" cy="1039427"/>
          </a:xfrm>
        </p:spPr>
        <p:txBody>
          <a:bodyPr/>
          <a:lstStyle/>
          <a:p>
            <a:r>
              <a:rPr lang="en-US" dirty="0" smtClean="0"/>
              <a:t>philosophy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 his whole philosophy was about how you perceive the </a:t>
            </a:r>
            <a:r>
              <a:rPr lang="en-US" dirty="0" smtClean="0"/>
              <a:t>world</a:t>
            </a:r>
            <a:endParaRPr lang="en-US" dirty="0"/>
          </a:p>
          <a:p>
            <a:r>
              <a:rPr lang="en-US" dirty="0" smtClean="0"/>
              <a:t>Even if you and I both know that the wall is green, our greens may be different, but we still have been taught that it’s green</a:t>
            </a:r>
          </a:p>
          <a:p>
            <a:r>
              <a:rPr lang="en-US" dirty="0" smtClean="0"/>
              <a:t>We make names for things and maybe everyone perceives it the same, but maybe it’s not</a:t>
            </a:r>
          </a:p>
        </p:txBody>
      </p:sp>
    </p:spTree>
    <p:extLst>
      <p:ext uri="{BB962C8B-B14F-4D97-AF65-F5344CB8AC3E}">
        <p14:creationId xmlns:p14="http://schemas.microsoft.com/office/powerpoint/2010/main" val="55953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plato.stanford.edu</a:t>
            </a:r>
          </a:p>
          <a:p>
            <a:r>
              <a:rPr lang="en-US" sz="3200" i="1" dirty="0"/>
              <a:t>www.biography.com › </a:t>
            </a:r>
            <a:r>
              <a:rPr lang="en-US" sz="3200" i="1" dirty="0">
                <a:hlinkClick r:id="rId2"/>
              </a:rPr>
              <a:t>People</a:t>
            </a:r>
            <a:r>
              <a:rPr lang="en-US" sz="3200" dirty="0" smtClean="0"/>
              <a:t>/entries/merleau-ponty/</a:t>
            </a:r>
          </a:p>
          <a:p>
            <a:pPr algn="just"/>
            <a:r>
              <a:rPr lang="en-US" sz="3200" i="1" dirty="0"/>
              <a:t>www.egs.edu/library/</a:t>
            </a:r>
            <a:r>
              <a:rPr lang="en-US" sz="3200" b="1" i="1" dirty="0"/>
              <a:t>maurice</a:t>
            </a:r>
            <a:r>
              <a:rPr lang="en-US" sz="3200" i="1" dirty="0"/>
              <a:t>-</a:t>
            </a:r>
            <a:r>
              <a:rPr lang="en-US" sz="3200" b="1" i="1" dirty="0"/>
              <a:t>merleau</a:t>
            </a:r>
            <a:r>
              <a:rPr lang="en-US" sz="3200" i="1" dirty="0"/>
              <a:t>-</a:t>
            </a:r>
            <a:r>
              <a:rPr lang="en-US" sz="3200" b="1" i="1" dirty="0"/>
              <a:t>ponty</a:t>
            </a:r>
            <a:r>
              <a:rPr lang="en-US" sz="3200" i="1" dirty="0"/>
              <a:t>/</a:t>
            </a:r>
            <a:r>
              <a:rPr lang="en-US" sz="3200" b="1" i="1" dirty="0"/>
              <a:t>biography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741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235941"/>
            <a:ext cx="96525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Thanks for Watching!</a:t>
            </a:r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</a:t>
            </a:r>
            <a:endParaRPr 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6172200" cy="34718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19600"/>
            <a:ext cx="3733800" cy="210026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1382464" cy="2457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017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101</TotalTime>
  <Words>215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Maurice Merleau-Ponty</vt:lpstr>
      <vt:lpstr>Biography</vt:lpstr>
      <vt:lpstr>existentialism</vt:lpstr>
      <vt:lpstr>philosophy</vt:lpstr>
      <vt:lpstr>philosophy (cont.)</vt:lpstr>
      <vt:lpstr>Bibliography </vt:lpstr>
      <vt:lpstr>PowerPoint Presentation</vt:lpstr>
    </vt:vector>
  </TitlesOfParts>
  <Company>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Maurice Merleau-Ponty </dc:title>
  <dc:creator>Rachel S. Medina</dc:creator>
  <cp:lastModifiedBy>Rachel S. Medina</cp:lastModifiedBy>
  <cp:revision>20</cp:revision>
  <dcterms:created xsi:type="dcterms:W3CDTF">2013-04-09T15:24:55Z</dcterms:created>
  <dcterms:modified xsi:type="dcterms:W3CDTF">2013-04-11T15:45:37Z</dcterms:modified>
</cp:coreProperties>
</file>