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</p:sldMasterIdLst>
  <p:sldIdLst>
    <p:sldId id="256" r:id="rId21"/>
    <p:sldId id="274" r:id="rId22"/>
    <p:sldId id="257" r:id="rId23"/>
    <p:sldId id="258" r:id="rId24"/>
    <p:sldId id="259" r:id="rId25"/>
    <p:sldId id="260" r:id="rId26"/>
    <p:sldId id="261" r:id="rId27"/>
    <p:sldId id="262" r:id="rId28"/>
    <p:sldId id="265" r:id="rId29"/>
    <p:sldId id="263" r:id="rId30"/>
    <p:sldId id="264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5" r:id="rId39"/>
    <p:sldId id="276" r:id="rId40"/>
    <p:sldId id="27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 varScale="1">
        <p:scale>
          <a:sx n="87" d="100"/>
          <a:sy n="87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8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FC9A385-0161-4292-A21D-5C588A97147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6B67298-1581-49F1-A995-06F11E6C5D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11.xml"/><Relationship Id="rId1" Type="http://schemas.openxmlformats.org/officeDocument/2006/relationships/tags" Target="../tags/tag10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11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12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3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15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1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67.xml"/><Relationship Id="rId1" Type="http://schemas.openxmlformats.org/officeDocument/2006/relationships/tags" Target="../tags/tag18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78.xml"/><Relationship Id="rId1" Type="http://schemas.openxmlformats.org/officeDocument/2006/relationships/tags" Target="../tags/tag19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00.xml"/><Relationship Id="rId1" Type="http://schemas.openxmlformats.org/officeDocument/2006/relationships/tags" Target="../tags/tag20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89.xml"/><Relationship Id="rId1" Type="http://schemas.openxmlformats.org/officeDocument/2006/relationships/tags" Target="../tags/tag21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6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7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8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9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2133600"/>
            <a:ext cx="419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parts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Rachel Medina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057400" y="2133600"/>
            <a:ext cx="2057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029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0" advClick="0" advTm="2402">
        <p:cut/>
      </p:transition>
    </mc:Choice>
    <mc:Fallback>
      <p:transition advClick="0" advTm="2402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7772400" cy="586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disk that is used with a large amount of digital information.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 rom</a:t>
            </a:r>
            <a:br>
              <a:rPr lang="en-US" dirty="0" smtClean="0"/>
            </a:br>
            <a:r>
              <a:rPr lang="en-US" sz="3200" dirty="0" smtClean="0"/>
              <a:t>CD Rom/DVD/ CD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36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259">
        <p14:flash/>
      </p:transition>
    </mc:Choice>
    <mc:Fallback>
      <p:transition spd="slow" advTm="42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device that displays signals on a computer screen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2895600" cy="275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007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698">
        <p:dissolve/>
      </p:transition>
    </mc:Choice>
    <mc:Fallback>
      <p:transition spd="slow" advTm="669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6529" y="3004457"/>
            <a:ext cx="2209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self-contained </a:t>
            </a:r>
            <a:r>
              <a:rPr lang="en-US" dirty="0"/>
              <a:t>storage device </a:t>
            </a:r>
            <a:r>
              <a:rPr lang="en-US" dirty="0" smtClean="0"/>
              <a:t>containing one </a:t>
            </a:r>
            <a:r>
              <a:rPr lang="en-US" dirty="0"/>
              <a:t>or more hard disks, inside a sealed unit.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2966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975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898">
        <p14:flip dir="r"/>
      </p:transition>
    </mc:Choice>
    <mc:Fallback>
      <p:transition spd="slow" advTm="78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3733800"/>
            <a:ext cx="335280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printed circuit board controlling output </a:t>
            </a:r>
            <a:r>
              <a:rPr lang="en-US" dirty="0" smtClean="0"/>
              <a:t>on the s</a:t>
            </a:r>
            <a:r>
              <a:rPr lang="en-US" dirty="0" smtClean="0"/>
              <a:t>creen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388619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7663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42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124">
        <p14:flythrough/>
      </p:transition>
    </mc:Choice>
    <mc:Fallback>
      <p:transition spd="slow" advTm="61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631371"/>
            <a:ext cx="1752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-for </a:t>
            </a:r>
            <a:r>
              <a:rPr lang="en-US" dirty="0" smtClean="0"/>
              <a:t>random access memory, a type of computer memory that can be accessed </a:t>
            </a:r>
            <a:r>
              <a:rPr lang="en-US" dirty="0" smtClean="0"/>
              <a:t>randomly.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7668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86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563">
        <p14:vortex dir="r"/>
      </p:transition>
    </mc:Choice>
    <mc:Fallback>
      <p:transition spd="slow" advTm="7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762000"/>
            <a:ext cx="2057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place where you can store your information.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43250"/>
            <a:ext cx="2876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82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9460">
        <p14:doors dir="vert"/>
      </p:transition>
    </mc:Choice>
    <mc:Fallback>
      <p:transition spd="slow" advTm="9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0" y="2133600"/>
            <a:ext cx="1447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Speakers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Printer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Monitor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</a:t>
            </a:r>
            <a:r>
              <a:rPr lang="en-US" dirty="0" smtClean="0"/>
              <a:t>devices-transfers data out of the computer.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68" y="2333625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0968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81500"/>
            <a:ext cx="2009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04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8257">
        <p14:honeycomb/>
      </p:transition>
    </mc:Choice>
    <mc:Fallback>
      <p:transition spd="slow" advTm="8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514600"/>
            <a:ext cx="2438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</a:t>
            </a:r>
            <a:r>
              <a:rPr lang="en-US" dirty="0" smtClean="0"/>
              <a:t>device-transfer data int</a:t>
            </a:r>
            <a:r>
              <a:rPr lang="en-US" dirty="0" smtClean="0"/>
              <a:t>o the computer.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Mouse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Keyboard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Microphone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83" y="2188028"/>
            <a:ext cx="1676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4" y="2971800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1" y="4191000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15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483">
        <p14:glitter pattern="hexagon"/>
      </p:transition>
    </mc:Choice>
    <mc:Fallback>
      <p:transition spd="slow" advTm="3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3716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programs and other operating information used by a computer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1796"/>
            <a:ext cx="17621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34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744">
        <p:blinds dir="vert"/>
      </p:transition>
    </mc:Choice>
    <mc:Fallback>
      <p:transition spd="slow" advTm="274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525780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Keeps the parts in the case from getting to hot.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01461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67200" y="4038600"/>
            <a:ext cx="1219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21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176">
        <p14:flash/>
      </p:transition>
    </mc:Choice>
    <mc:Fallback>
      <p:transition spd="slow" advTm="3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arrangement of the computers components and circuitry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3540235" cy="2651760"/>
          </a:xfrm>
          <a:prstGeom prst="rect">
            <a:avLst/>
          </a:prstGeom>
          <a:noFill/>
          <a:ln w="9525" cmpd="sng">
            <a:solidFill>
              <a:srgbClr val="0070C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11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04">
        <p:split orient="vert"/>
      </p:transition>
    </mc:Choice>
    <mc:Fallback>
      <p:transition spd="slow" advTm="450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8400" y="609600"/>
            <a:ext cx="4343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 </a:t>
            </a:r>
            <a:r>
              <a:rPr lang="en-US" dirty="0"/>
              <a:t>card is </a:t>
            </a:r>
            <a:r>
              <a:rPr lang="en-US" dirty="0" smtClean="0"/>
              <a:t>a </a:t>
            </a:r>
            <a:r>
              <a:rPr lang="en-US" dirty="0"/>
              <a:t>card </a:t>
            </a:r>
            <a:r>
              <a:rPr lang="en-US" dirty="0" smtClean="0"/>
              <a:t>that generates </a:t>
            </a:r>
            <a:r>
              <a:rPr lang="en-US" dirty="0" err="1" smtClean="0"/>
              <a:t>outputing</a:t>
            </a:r>
            <a:r>
              <a:rPr lang="en-US" dirty="0" smtClean="0"/>
              <a:t> </a:t>
            </a:r>
            <a:r>
              <a:rPr lang="en-US" dirty="0"/>
              <a:t>images to a display.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card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1242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66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1">
        <p14:prism isContent="1"/>
      </p:transition>
    </mc:Choice>
    <mc:Fallback>
      <p:transition spd="slow" advTm="3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10200" y="4114800"/>
            <a:ext cx="3048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sink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region or structure that can </a:t>
            </a:r>
            <a:r>
              <a:rPr lang="en-US" dirty="0" smtClean="0"/>
              <a:t>absorbs heat so it wont over heat.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382486"/>
            <a:ext cx="19050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67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902">
        <p14:ripple/>
      </p:transition>
    </mc:Choice>
    <mc:Fallback>
      <p:transition spd="slow" advTm="9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228600" y="-228600"/>
            <a:ext cx="2514600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device connecting the computer to the telephone line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8194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7" y="3657599"/>
            <a:ext cx="3628188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962400" y="4343400"/>
            <a:ext cx="457200" cy="36575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69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142">
        <p:fade/>
      </p:transition>
    </mc:Choice>
    <mc:Fallback>
      <p:transition spd="med" advTm="8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362200"/>
            <a:ext cx="3962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network interface card </a:t>
            </a:r>
            <a:r>
              <a:rPr lang="en-US" dirty="0" smtClean="0"/>
              <a:t>is device </a:t>
            </a:r>
            <a:r>
              <a:rPr lang="en-US" dirty="0"/>
              <a:t>that </a:t>
            </a:r>
            <a:r>
              <a:rPr lang="en-US" dirty="0" smtClean="0"/>
              <a:t>connect to the computer then to a network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9228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6678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286799"/>
      </p:ext>
    </p:extLst>
  </p:cSld>
  <p:clrMapOvr>
    <a:masterClrMapping/>
  </p:clrMapOvr>
  <p:transition spd="slow" advTm="654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3505200" y="-76200"/>
            <a:ext cx="2286000" cy="1905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card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device that can be slotted into a computer </a:t>
            </a:r>
            <a:r>
              <a:rPr lang="en-US" dirty="0" smtClean="0"/>
              <a:t>for the </a:t>
            </a:r>
            <a:r>
              <a:rPr lang="en-US" dirty="0" smtClean="0"/>
              <a:t>use of audio components for </a:t>
            </a:r>
            <a:r>
              <a:rPr lang="en-US" dirty="0" smtClean="0"/>
              <a:t>applications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990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12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849">
        <p14:reveal/>
      </p:transition>
    </mc:Choice>
    <mc:Fallback>
      <p:transition spd="slow" advTm="38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3581400"/>
            <a:ext cx="31242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computer </a:t>
            </a:r>
            <a:r>
              <a:rPr lang="en-US" dirty="0" smtClean="0"/>
              <a:t>case </a:t>
            </a:r>
            <a:r>
              <a:rPr lang="en-US" dirty="0"/>
              <a:t>is the enclosure that contains most of the components of a </a:t>
            </a:r>
            <a:r>
              <a:rPr lang="en-US" dirty="0" smtClean="0"/>
              <a:t>computer.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42" y="3429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937905"/>
      </p:ext>
    </p:extLst>
  </p:cSld>
  <p:clrMapOvr>
    <a:masterClrMapping/>
  </p:clrMapOvr>
  <p:transition spd="slow" advTm="1375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4419600"/>
            <a:ext cx="3581400" cy="2194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A panel of keys that </a:t>
            </a:r>
            <a:r>
              <a:rPr lang="en-US" dirty="0" smtClean="0">
                <a:latin typeface="arial"/>
              </a:rPr>
              <a:t>operates </a:t>
            </a:r>
            <a:r>
              <a:rPr lang="en-US" dirty="0">
                <a:latin typeface="arial"/>
              </a:rPr>
              <a:t>a </a:t>
            </a:r>
            <a:r>
              <a:rPr lang="en-US" dirty="0" smtClean="0">
                <a:latin typeface="arial"/>
              </a:rPr>
              <a:t>computer mostly on the monitor. </a:t>
            </a:r>
            <a:endParaRPr lang="en-US" dirty="0" smtClean="0">
              <a:latin typeface="arial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24051"/>
            <a:ext cx="428873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1986261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07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237">
        <p:circle/>
      </p:transition>
    </mc:Choice>
    <mc:Fallback>
      <p:transition spd="slow" advTm="523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424543"/>
            <a:ext cx="214312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processing </a:t>
            </a:r>
            <a:r>
              <a:rPr lang="en-US" dirty="0" smtClean="0"/>
              <a:t>unit- type of processor that does most of data processing.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9925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011289"/>
      </p:ext>
    </p:extLst>
  </p:cSld>
  <p:clrMapOvr>
    <a:masterClrMapping/>
  </p:clrMapOvr>
  <p:transition spd="slow" advTm="718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6 -2.22222E-6 L 0.06614 -2.22222E-6 C 0.12222 -2.22222E-6 0.19114 0.06898 0.19114 0.125 L 0.19114 0.25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381000"/>
            <a:ext cx="2895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mouse is a hand-operated device that controls </a:t>
            </a:r>
            <a:r>
              <a:rPr lang="en-US" sz="2400" dirty="0" smtClean="0"/>
              <a:t>a </a:t>
            </a:r>
            <a:r>
              <a:rPr lang="en-US" sz="2400" dirty="0" smtClean="0"/>
              <a:t>cursor on your computer screen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0053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188675"/>
      </p:ext>
    </p:extLst>
  </p:cSld>
  <p:clrMapOvr>
    <a:masterClrMapping/>
  </p:clrMapOvr>
  <p:transition spd="slow" advTm="536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5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0.4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8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5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7|1.2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5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5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6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6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0.6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|4.4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0.7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0.7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1.8|0.7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243</TotalTime>
  <Words>279</Words>
  <Application>Microsoft Office PowerPoint</Application>
  <PresentationFormat>On-screen Show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Thatch</vt:lpstr>
      <vt:lpstr>Austin</vt:lpstr>
      <vt:lpstr>Clarity</vt:lpstr>
      <vt:lpstr>Median</vt:lpstr>
      <vt:lpstr>Angles</vt:lpstr>
      <vt:lpstr>Civic</vt:lpstr>
      <vt:lpstr>Couture</vt:lpstr>
      <vt:lpstr>Elemental</vt:lpstr>
      <vt:lpstr>Verve</vt:lpstr>
      <vt:lpstr>Apothecary</vt:lpstr>
      <vt:lpstr>Pushpin</vt:lpstr>
      <vt:lpstr>Solstice</vt:lpstr>
      <vt:lpstr>Adjacency</vt:lpstr>
      <vt:lpstr>Equity</vt:lpstr>
      <vt:lpstr>BlackTie</vt:lpstr>
      <vt:lpstr>Urban</vt:lpstr>
      <vt:lpstr>NewsPrint</vt:lpstr>
      <vt:lpstr>Slipstream</vt:lpstr>
      <vt:lpstr>Hardcover</vt:lpstr>
      <vt:lpstr>Waveform</vt:lpstr>
      <vt:lpstr>Computer parts </vt:lpstr>
      <vt:lpstr>Motherboard </vt:lpstr>
      <vt:lpstr>Modem </vt:lpstr>
      <vt:lpstr>Network card</vt:lpstr>
      <vt:lpstr>Sound card </vt:lpstr>
      <vt:lpstr>Case</vt:lpstr>
      <vt:lpstr>Keyboard </vt:lpstr>
      <vt:lpstr>CPU </vt:lpstr>
      <vt:lpstr>Mouse </vt:lpstr>
      <vt:lpstr>CD rom CD Rom/DVD/ CD</vt:lpstr>
      <vt:lpstr>Monitor </vt:lpstr>
      <vt:lpstr>Hard drive </vt:lpstr>
      <vt:lpstr>Video card </vt:lpstr>
      <vt:lpstr>Ram</vt:lpstr>
      <vt:lpstr>Rom </vt:lpstr>
      <vt:lpstr>Output devices-transfers data out of the computer.</vt:lpstr>
      <vt:lpstr>Input device-transfer data into the computer.  </vt:lpstr>
      <vt:lpstr>Software </vt:lpstr>
      <vt:lpstr>Fan </vt:lpstr>
      <vt:lpstr>Graphics card </vt:lpstr>
      <vt:lpstr>Heat sink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parts </dc:title>
  <dc:creator>Rachel S. Medina</dc:creator>
  <cp:lastModifiedBy>Rachel S. Medina</cp:lastModifiedBy>
  <cp:revision>34</cp:revision>
  <dcterms:created xsi:type="dcterms:W3CDTF">2012-10-30T15:14:12Z</dcterms:created>
  <dcterms:modified xsi:type="dcterms:W3CDTF">2012-11-08T17:32:57Z</dcterms:modified>
</cp:coreProperties>
</file>