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804" r:id="rId5"/>
  </p:sldMasterIdLst>
  <p:sldIdLst>
    <p:sldId id="256" r:id="rId6"/>
    <p:sldId id="261" r:id="rId7"/>
    <p:sldId id="257" r:id="rId8"/>
    <p:sldId id="266" r:id="rId9"/>
    <p:sldId id="267" r:id="rId10"/>
    <p:sldId id="258" r:id="rId11"/>
    <p:sldId id="265" r:id="rId12"/>
    <p:sldId id="268" r:id="rId13"/>
    <p:sldId id="259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0030326-E7BF-42A2-9706-8267C8A71268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8FD0C6C-8D65-4C96-BABB-4FFA3BBD7B1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ill_Gates" TargetMode="External"/><Relationship Id="rId2" Type="http://schemas.openxmlformats.org/officeDocument/2006/relationships/hyperlink" Target="http://www.firstpost.com/tech/steve-jobs-vs-bill-gates-who-will-have-the-greater-legacy-52822.html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86867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By Rachel Medina</a:t>
            </a:r>
          </a:p>
          <a:p>
            <a:r>
              <a:rPr lang="en-US" dirty="0" smtClean="0"/>
              <a:t>November 27,2012</a:t>
            </a:r>
          </a:p>
          <a:p>
            <a:r>
              <a:rPr lang="en-US" dirty="0" smtClean="0"/>
              <a:t>A2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Bill Gates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Steve Jobs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76437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976437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64" y="4114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8" y="4505325"/>
            <a:ext cx="269061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www.firstpost.com/tech/steve-jobs-vs-bill-gates-who-will-have-the-greater-legacy-52822.html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en.wikipedia.org/wiki/Bill_Gates</a:t>
            </a:r>
            <a:endParaRPr lang="en-US" dirty="0" smtClean="0"/>
          </a:p>
          <a:p>
            <a:r>
              <a:rPr lang="en-US" dirty="0"/>
              <a:t>http://en.wikipedia.org/wiki/Steve_Jobs</a:t>
            </a:r>
          </a:p>
        </p:txBody>
      </p:sp>
    </p:spTree>
    <p:extLst>
      <p:ext uri="{BB962C8B-B14F-4D97-AF65-F5344CB8AC3E}">
        <p14:creationId xmlns:p14="http://schemas.microsoft.com/office/powerpoint/2010/main" val="2942137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1.Bill Gates</a:t>
            </a:r>
          </a:p>
          <a:p>
            <a:r>
              <a:rPr lang="en-US" dirty="0"/>
              <a:t>	</a:t>
            </a:r>
            <a:r>
              <a:rPr lang="en-US" dirty="0" smtClean="0"/>
              <a:t>1a.Early life</a:t>
            </a:r>
          </a:p>
          <a:p>
            <a:r>
              <a:rPr lang="en-US" dirty="0" smtClean="0"/>
              <a:t>	2b. Life in Microsoft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2.Steve Jobs</a:t>
            </a:r>
          </a:p>
          <a:p>
            <a:r>
              <a:rPr lang="en-US" dirty="0"/>
              <a:t>	</a:t>
            </a:r>
            <a:r>
              <a:rPr lang="en-US" dirty="0" smtClean="0"/>
              <a:t>2a.Begginging of life </a:t>
            </a:r>
          </a:p>
          <a:p>
            <a:r>
              <a:rPr lang="en-US" dirty="0"/>
              <a:t>	</a:t>
            </a:r>
            <a:r>
              <a:rPr lang="en-US" dirty="0" smtClean="0"/>
              <a:t>2b.Life in Mac</a:t>
            </a:r>
          </a:p>
          <a:p>
            <a:r>
              <a:rPr lang="en-US" dirty="0" smtClean="0"/>
              <a:t>    2c.End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1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 was born to William and Mary </a:t>
            </a:r>
            <a:r>
              <a:rPr lang="en-US" sz="2400" dirty="0" smtClean="0"/>
              <a:t>Gates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Gates was Scot, English and German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Bill has two sisters Libby and Kristi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His parents planned for him to have a law degree when he was older.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When he was 13 he enrolled to Lakeside school a </a:t>
            </a:r>
            <a:r>
              <a:rPr lang="en-US" sz="2400" dirty="0" err="1" smtClean="0"/>
              <a:t>prepatory</a:t>
            </a:r>
            <a:r>
              <a:rPr lang="en-US" sz="2400" dirty="0" smtClean="0"/>
              <a:t> academy.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He </a:t>
            </a:r>
            <a:r>
              <a:rPr lang="en-US" sz="2400" dirty="0"/>
              <a:t>took an interest in programming the GE </a:t>
            </a:r>
            <a:r>
              <a:rPr lang="en-US" sz="2400" dirty="0" smtClean="0"/>
              <a:t>system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80960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Bill Gates </a:t>
            </a:r>
            <a:br>
              <a:rPr lang="en-US" sz="3200" dirty="0" smtClean="0"/>
            </a:br>
            <a:r>
              <a:rPr lang="en-US" sz="1300" dirty="0"/>
              <a:t>October 28, </a:t>
            </a:r>
            <a:r>
              <a:rPr lang="en-US" sz="1300" dirty="0" smtClean="0"/>
              <a:t>1955</a:t>
            </a:r>
            <a:br>
              <a:rPr lang="en-US" sz="1300" dirty="0" smtClean="0"/>
            </a:br>
            <a:r>
              <a:rPr lang="en-US" sz="1300" dirty="0" smtClean="0"/>
              <a:t>born in Washington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67710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At age 17 he called to make traffic counters on Intel 8008.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He scored 1590 out of 1600 on his SAT then attended Harvard college in 1973.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Allen at MITS in Albuquerque in November 1975. They named their partnership "Micro-Soft“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Microsoft launched its first version of Microsoft Windows on November 20, 1985.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Gates is the former chief executive and current chairman of </a:t>
            </a:r>
            <a:r>
              <a:rPr lang="en-US" sz="2400" dirty="0" smtClean="0"/>
              <a:t>Microsoft, </a:t>
            </a:r>
            <a:r>
              <a:rPr lang="en-US" sz="2400" dirty="0"/>
              <a:t>the world’s largest personal-computer </a:t>
            </a:r>
            <a:r>
              <a:rPr lang="en-US" sz="2400" dirty="0" smtClean="0"/>
              <a:t>software company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Also Gates </a:t>
            </a:r>
            <a:r>
              <a:rPr lang="en-US" sz="2400" dirty="0"/>
              <a:t>continues his philanthropy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In 1987, </a:t>
            </a:r>
            <a:r>
              <a:rPr lang="en-US" sz="2400" dirty="0" smtClean="0"/>
              <a:t>Bill </a:t>
            </a:r>
            <a:r>
              <a:rPr lang="en-US" sz="2400" dirty="0"/>
              <a:t>was listed as a billionaire in the pages of Forbes' 400 Richest People in America </a:t>
            </a:r>
            <a:r>
              <a:rPr lang="en-US" sz="2400" dirty="0" smtClean="0"/>
              <a:t>issue.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48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5334000"/>
            <a:ext cx="8229600" cy="1219200"/>
          </a:xfrm>
        </p:spPr>
        <p:txBody>
          <a:bodyPr/>
          <a:lstStyle/>
          <a:p>
            <a:r>
              <a:rPr lang="en-US" dirty="0" smtClean="0"/>
              <a:t>From the Microsoft windows 1.0 to 8.0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products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35956"/>
            <a:ext cx="3950823" cy="324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1" y="1935956"/>
            <a:ext cx="3676346" cy="324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865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Steve Jobs</a:t>
            </a:r>
            <a:br>
              <a:rPr lang="en-US" dirty="0" smtClean="0"/>
            </a:br>
            <a:r>
              <a:rPr lang="en-US" sz="2700" dirty="0" smtClean="0"/>
              <a:t>February 24, 1955 – October 5, 2011 </a:t>
            </a:r>
            <a:br>
              <a:rPr lang="en-US" sz="2700" dirty="0" smtClean="0"/>
            </a:br>
            <a:r>
              <a:rPr lang="en-US" sz="2000" dirty="0" smtClean="0"/>
              <a:t>born in </a:t>
            </a:r>
            <a:r>
              <a:rPr lang="en-US" sz="2000" dirty="0"/>
              <a:t>San Francisco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Steve was </a:t>
            </a:r>
            <a:r>
              <a:rPr lang="en-US" dirty="0"/>
              <a:t>adopted at birth by Paul Reinhold </a:t>
            </a:r>
            <a:r>
              <a:rPr lang="en-US" dirty="0" smtClean="0"/>
              <a:t>Clara Jobs.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Jobs</a:t>
            </a:r>
            <a:r>
              <a:rPr lang="en-US" dirty="0"/>
              <a:t>' </a:t>
            </a:r>
            <a:r>
              <a:rPr lang="en-US" dirty="0" smtClean="0"/>
              <a:t>attended </a:t>
            </a:r>
            <a:r>
              <a:rPr lang="en-US" dirty="0" err="1" smtClean="0"/>
              <a:t>Monta</a:t>
            </a:r>
            <a:r>
              <a:rPr lang="en-US" dirty="0" smtClean="0"/>
              <a:t> </a:t>
            </a:r>
            <a:r>
              <a:rPr lang="en-US" dirty="0"/>
              <a:t>Loma Elementary school in Mountain </a:t>
            </a:r>
            <a:r>
              <a:rPr lang="en-US" dirty="0" smtClean="0"/>
              <a:t>View </a:t>
            </a:r>
            <a:r>
              <a:rPr lang="en-US" smtClean="0"/>
              <a:t>as prankster.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Later attended </a:t>
            </a:r>
            <a:r>
              <a:rPr lang="en-US" dirty="0"/>
              <a:t>Cupertino Junior High and Homestead High School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 then went to Reed Collage in Oregon, but then 6 months later dropped out.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 then became a technician.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Bill Fernandez, was his friend that had the same interests in electronics </a:t>
            </a:r>
            <a:r>
              <a:rPr lang="en-US" dirty="0" smtClean="0"/>
              <a:t>who </a:t>
            </a:r>
            <a:r>
              <a:rPr lang="en-US" dirty="0"/>
              <a:t>also </a:t>
            </a:r>
            <a:r>
              <a:rPr lang="en-US" dirty="0" smtClean="0"/>
              <a:t>introduced  </a:t>
            </a:r>
            <a:r>
              <a:rPr lang="en-US" dirty="0"/>
              <a:t>Steve </a:t>
            </a:r>
            <a:r>
              <a:rPr lang="en-US" dirty="0" err="1"/>
              <a:t>Wasniak</a:t>
            </a:r>
            <a:r>
              <a:rPr lang="en-US" dirty="0"/>
              <a:t>. </a:t>
            </a:r>
          </a:p>
          <a:p>
            <a:r>
              <a:rPr lang="en-US" dirty="0"/>
              <a:t>In 1976 </a:t>
            </a:r>
            <a:r>
              <a:rPr lang="en-US" dirty="0" err="1"/>
              <a:t>wozniak</a:t>
            </a:r>
            <a:r>
              <a:rPr lang="en-US" dirty="0"/>
              <a:t> and jobs formed the company</a:t>
            </a:r>
          </a:p>
          <a:p>
            <a:r>
              <a:rPr lang="en-US" dirty="0"/>
              <a:t>Was known as the American entrepreneur.</a:t>
            </a:r>
          </a:p>
          <a:p>
            <a:r>
              <a:rPr lang="en-US" dirty="0"/>
              <a:t>He was CEO and co-founder of the Mac company.</a:t>
            </a:r>
          </a:p>
          <a:p>
            <a:r>
              <a:rPr lang="en-US" dirty="0"/>
              <a:t>Steve Jobs was board of directors for the Walt Disney company in 2006.</a:t>
            </a:r>
          </a:p>
          <a:p>
            <a:r>
              <a:rPr lang="en-US" dirty="0"/>
              <a:t>After a power struggle with the board of directors in 1985, Jobs left Apple and founded next.</a:t>
            </a:r>
          </a:p>
          <a:p>
            <a:r>
              <a:rPr lang="en-US" dirty="0"/>
              <a:t>He was diagnosed with a pancreas cancer.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From apple 1 computer to the </a:t>
            </a:r>
            <a:r>
              <a:rPr lang="en-US" dirty="0" err="1" smtClean="0"/>
              <a:t>Ipad</a:t>
            </a:r>
            <a:r>
              <a:rPr lang="en-US" dirty="0" smtClean="0"/>
              <a:t> mini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30678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72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Both </a:t>
            </a:r>
            <a:r>
              <a:rPr lang="en-US" sz="3200" dirty="0" smtClean="0"/>
              <a:t>Steve and Bill did amazing things that will be remembered forever but I think </a:t>
            </a:r>
            <a:r>
              <a:rPr lang="en-US" sz="3200" dirty="0" smtClean="0"/>
              <a:t>Bill Gates did </a:t>
            </a:r>
            <a:r>
              <a:rPr lang="en-US" sz="3200" dirty="0" smtClean="0"/>
              <a:t>more for the computing world. </a:t>
            </a:r>
            <a:r>
              <a:rPr lang="en-US" sz="3200" dirty="0" smtClean="0"/>
              <a:t>Gates is such an intelligent human being. Inventing </a:t>
            </a:r>
            <a:r>
              <a:rPr lang="en-US" sz="3200" dirty="0" smtClean="0"/>
              <a:t>Microsoft windows has </a:t>
            </a:r>
            <a:r>
              <a:rPr lang="en-US" sz="3200" dirty="0" smtClean="0"/>
              <a:t>helped </a:t>
            </a:r>
            <a:r>
              <a:rPr lang="en-US" sz="3200" dirty="0" smtClean="0"/>
              <a:t>us with our everyday </a:t>
            </a:r>
            <a:r>
              <a:rPr lang="en-US" sz="3200" dirty="0" smtClean="0"/>
              <a:t>life, especially in school and work. Plus Apple uses lots of the programing with Microsoft as well. </a:t>
            </a:r>
            <a:r>
              <a:rPr lang="en-US" sz="3200" dirty="0" smtClean="0"/>
              <a:t>If his program wouldn’t have been invented we wouldn’t probably wouldn’t be writing on this PowerPoint or at least not right now….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3139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279</TotalTime>
  <Words>436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Apex</vt:lpstr>
      <vt:lpstr>BlackTie</vt:lpstr>
      <vt:lpstr>Civic</vt:lpstr>
      <vt:lpstr>Adjacency</vt:lpstr>
      <vt:lpstr>Horizon</vt:lpstr>
      <vt:lpstr>Bill Gates &amp; Steve Jobs</vt:lpstr>
      <vt:lpstr>Outline </vt:lpstr>
      <vt:lpstr>Bill Gates  October 28, 1955 born in Washington</vt:lpstr>
      <vt:lpstr>PowerPoint Presentation</vt:lpstr>
      <vt:lpstr>Microsoft products</vt:lpstr>
      <vt:lpstr>Steve Jobs February 24, 1955 – October 5, 2011  born in San Francisco</vt:lpstr>
      <vt:lpstr>PowerPoint Presentation</vt:lpstr>
      <vt:lpstr>Apple products</vt:lpstr>
      <vt:lpstr>Thesis statement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Gates &amp; Steve Jobs</dc:title>
  <dc:creator>Rachel S. Medina</dc:creator>
  <cp:lastModifiedBy>Rachel S. Medina</cp:lastModifiedBy>
  <cp:revision>53</cp:revision>
  <dcterms:created xsi:type="dcterms:W3CDTF">2012-11-27T16:24:55Z</dcterms:created>
  <dcterms:modified xsi:type="dcterms:W3CDTF">2012-12-05T17:11:18Z</dcterms:modified>
</cp:coreProperties>
</file>